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3712B99-0AA8-46D1-BB0E-BF0F58FE9CF9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E214EE8-B637-4AB9-80CD-9476E0092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2B99-0AA8-46D1-BB0E-BF0F58FE9CF9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4EE8-B637-4AB9-80CD-9476E0092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2B99-0AA8-46D1-BB0E-BF0F58FE9CF9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4EE8-B637-4AB9-80CD-9476E0092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2B99-0AA8-46D1-BB0E-BF0F58FE9CF9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4EE8-B637-4AB9-80CD-9476E0092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2B99-0AA8-46D1-BB0E-BF0F58FE9CF9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4EE8-B637-4AB9-80CD-9476E0092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2B99-0AA8-46D1-BB0E-BF0F58FE9CF9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4EE8-B637-4AB9-80CD-9476E0092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712B99-0AA8-46D1-BB0E-BF0F58FE9CF9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214EE8-B637-4AB9-80CD-9476E00921E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3712B99-0AA8-46D1-BB0E-BF0F58FE9CF9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E214EE8-B637-4AB9-80CD-9476E0092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2B99-0AA8-46D1-BB0E-BF0F58FE9CF9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4EE8-B637-4AB9-80CD-9476E0092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2B99-0AA8-46D1-BB0E-BF0F58FE9CF9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4EE8-B637-4AB9-80CD-9476E0092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2B99-0AA8-46D1-BB0E-BF0F58FE9CF9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4EE8-B637-4AB9-80CD-9476E0092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3712B99-0AA8-46D1-BB0E-BF0F58FE9CF9}" type="datetimeFigureOut">
              <a:rPr lang="en-US" smtClean="0"/>
              <a:t>7/15/2012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E214EE8-B637-4AB9-80CD-9476E00921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Best community </a:t>
            </a:r>
            <a:r>
              <a:rPr lang="en-US" b="1" dirty="0" smtClean="0"/>
              <a:t>engagement </a:t>
            </a:r>
            <a:br>
              <a:rPr lang="en-US" b="1" dirty="0" smtClean="0"/>
            </a:br>
            <a:r>
              <a:rPr lang="en-US" b="1" dirty="0" smtClean="0"/>
              <a:t>through social media channels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Gulf News submission for</a:t>
            </a:r>
          </a:p>
          <a:p>
            <a:r>
              <a:rPr lang="en-US" dirty="0" smtClean="0"/>
              <a:t>XMA </a:t>
            </a:r>
            <a:r>
              <a:rPr lang="en-US" dirty="0"/>
              <a:t>Cross Media Awards </a:t>
            </a:r>
            <a:r>
              <a:rPr lang="en-US" dirty="0" smtClean="0"/>
              <a:t>2012</a:t>
            </a:r>
          </a:p>
          <a:p>
            <a:r>
              <a:rPr lang="en-US" sz="1700" i="1" dirty="0" smtClean="0"/>
              <a:t>Team: Anupa Kurian, Sanya Nayeem, Rabab Khan, Manuel Almario, Noor Al Khatib, Heather Madore, Huda Tabrez and Mohammad Jihad</a:t>
            </a:r>
            <a:endParaRPr lang="en-US" sz="1700" i="1" dirty="0"/>
          </a:p>
        </p:txBody>
      </p:sp>
    </p:spTree>
    <p:extLst>
      <p:ext uri="{BB962C8B-B14F-4D97-AF65-F5344CB8AC3E}">
        <p14:creationId xmlns:p14="http://schemas.microsoft.com/office/powerpoint/2010/main" val="23687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Best community engagement (</a:t>
            </a:r>
            <a:r>
              <a:rPr lang="en-US" dirty="0" err="1"/>
              <a:t>contd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/>
          <a:lstStyle/>
          <a:p>
            <a:r>
              <a:rPr lang="en-US" dirty="0" smtClean="0"/>
              <a:t>Gulf News has been engaging its readers through multiple channels, across print, website, social media and now the </a:t>
            </a:r>
            <a:r>
              <a:rPr lang="en-US" dirty="0" err="1" smtClean="0"/>
              <a:t>iPad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Social media has helped us harness this high level of interactivity in a more cohesive and measurable manner.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Thank </a:t>
            </a:r>
            <a:r>
              <a:rPr lang="en-US" dirty="0" smtClean="0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do? And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Gulf News launched its concept of Community Reports over two years ago.</a:t>
            </a:r>
          </a:p>
          <a:p>
            <a:r>
              <a:rPr lang="en-US" dirty="0" smtClean="0"/>
              <a:t>It was an attempt to give voice to the residents of the country and bring in more transparency at the level of civic governance.</a:t>
            </a:r>
          </a:p>
          <a:p>
            <a:r>
              <a:rPr lang="en-US" dirty="0" smtClean="0"/>
              <a:t>We publish an average of one community report every day, with a 50 per cent resolution rate. Creeks get cleaned, potholes get filled, road signs get sorted, garbage skips get cleared and bus stops are serviced.</a:t>
            </a:r>
          </a:p>
          <a:p>
            <a:r>
              <a:rPr lang="en-US" dirty="0" smtClean="0"/>
              <a:t> Gulf News has published over 1000 community reports to date.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eaders </a:t>
            </a:r>
            <a:r>
              <a:rPr lang="en-US" dirty="0"/>
              <a:t>get awarded by government bodies for helping </a:t>
            </a:r>
            <a:r>
              <a:rPr lang="en-US" dirty="0" smtClean="0"/>
              <a:t>make the </a:t>
            </a:r>
            <a:r>
              <a:rPr lang="en-US" dirty="0"/>
              <a:t>country a cleaner, better place to live </a:t>
            </a:r>
            <a:r>
              <a:rPr lang="en-US" dirty="0" smtClean="0"/>
              <a:t>in, based on their community reports that have been published.</a:t>
            </a:r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social media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community report raises questions and issues based on reader tip-offs and submissions on our Facebook page: ‘Gulf News Al </a:t>
            </a:r>
            <a:r>
              <a:rPr lang="en-US" dirty="0" err="1" smtClean="0"/>
              <a:t>Nisr</a:t>
            </a:r>
            <a:r>
              <a:rPr lang="en-US" dirty="0" smtClean="0"/>
              <a:t> Publishing UAE’ and Twitter handle @GN Readers.</a:t>
            </a:r>
          </a:p>
          <a:p>
            <a:r>
              <a:rPr lang="en-US" dirty="0" smtClean="0"/>
              <a:t>Each community journalist is mentored by an editor. And once it is published, it gets promoted on our social media channels – promoting debate, interaction and more reports.</a:t>
            </a:r>
          </a:p>
          <a:p>
            <a:r>
              <a:rPr lang="en-US" dirty="0" smtClean="0"/>
              <a:t>It generates real, journalistic and social change through qualitative crowd sourcing via the Facebook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en-US" dirty="0" smtClean="0"/>
              <a:t>Best community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5698976" cy="49457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community report tip-offs come in from Facebook and Twitter. They are comments, pictures, direct messages and video uploads.</a:t>
            </a:r>
          </a:p>
          <a:p>
            <a:r>
              <a:rPr lang="en-US" sz="2000" dirty="0" smtClean="0"/>
              <a:t>Each is evaluated and responded to within a specified time window.</a:t>
            </a:r>
          </a:p>
          <a:p>
            <a:r>
              <a:rPr lang="en-US" sz="2000" dirty="0" smtClean="0"/>
              <a:t>Nothing goes unanswered on our reader interactivity social media channels</a:t>
            </a:r>
          </a:p>
          <a:p>
            <a:r>
              <a:rPr lang="en-US" sz="2000" dirty="0" smtClean="0"/>
              <a:t>Editors </a:t>
            </a:r>
            <a:r>
              <a:rPr lang="en-US" sz="2000" dirty="0"/>
              <a:t>are </a:t>
            </a:r>
            <a:r>
              <a:rPr lang="en-US" sz="2000" dirty="0" smtClean="0"/>
              <a:t>assigned to mentor community journalists. </a:t>
            </a:r>
            <a:r>
              <a:rPr lang="en-US" sz="2000" dirty="0"/>
              <a:t>These community reports are printed, placed on our website and promoted on Facebook.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84784"/>
            <a:ext cx="1944216" cy="5286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013176"/>
            <a:ext cx="157273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Best community engagement 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r>
              <a:rPr lang="en-US" sz="2000" dirty="0"/>
              <a:t>Community reports are done through both </a:t>
            </a:r>
            <a:r>
              <a:rPr lang="en-US" sz="2000" dirty="0" smtClean="0"/>
              <a:t>text, pictures </a:t>
            </a:r>
            <a:r>
              <a:rPr lang="en-US" sz="2000" dirty="0"/>
              <a:t>and multimedia packages.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6" y="2492896"/>
            <a:ext cx="5368896" cy="4231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7" y="2132856"/>
            <a:ext cx="3347579" cy="45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6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Best community engagement 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4474840" cy="5017744"/>
          </a:xfrm>
        </p:spPr>
        <p:txBody>
          <a:bodyPr>
            <a:normAutofit/>
          </a:bodyPr>
          <a:lstStyle/>
          <a:p>
            <a:r>
              <a:rPr lang="en-US" sz="1600" dirty="0"/>
              <a:t>We averaged about </a:t>
            </a:r>
            <a:r>
              <a:rPr lang="en-US" sz="1600" dirty="0" smtClean="0"/>
              <a:t>1000 </a:t>
            </a:r>
            <a:r>
              <a:rPr lang="en-US" sz="1600" dirty="0"/>
              <a:t>community reports </a:t>
            </a:r>
            <a:r>
              <a:rPr lang="en-US" sz="1600" dirty="0" smtClean="0"/>
              <a:t>in over two </a:t>
            </a:r>
            <a:r>
              <a:rPr lang="en-US" sz="1600" dirty="0"/>
              <a:t>years. </a:t>
            </a:r>
            <a:r>
              <a:rPr lang="en-US" sz="1600" dirty="0" smtClean="0"/>
              <a:t> We </a:t>
            </a:r>
            <a:r>
              <a:rPr lang="en-US" sz="1600" dirty="0"/>
              <a:t>also do several full page special reports. </a:t>
            </a:r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57953"/>
            <a:ext cx="3489719" cy="5205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82080"/>
            <a:ext cx="2736303" cy="403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Best community engagement 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r>
              <a:rPr lang="en-US" sz="2000" dirty="0"/>
              <a:t>Community reports play a unique role in a country where local resident issues may not have a clear process and escalation of the issue has resulted </a:t>
            </a:r>
            <a:r>
              <a:rPr lang="en-US" sz="2000" dirty="0" smtClean="0"/>
              <a:t>in resolutions</a:t>
            </a:r>
            <a:r>
              <a:rPr lang="en-US" sz="2000" dirty="0"/>
              <a:t>. There is also a multi-platform </a:t>
            </a:r>
            <a:r>
              <a:rPr lang="en-US" sz="2000" dirty="0" smtClean="0"/>
              <a:t>promotion, </a:t>
            </a:r>
            <a:r>
              <a:rPr lang="en-US" sz="2000" dirty="0"/>
              <a:t>which adds to </a:t>
            </a:r>
            <a:r>
              <a:rPr lang="en-US" sz="2000" dirty="0" smtClean="0"/>
              <a:t>Gulf News branding/reading experience </a:t>
            </a:r>
            <a:r>
              <a:rPr lang="en-US" sz="2000" dirty="0"/>
              <a:t>and helps make the newspaper a point of </a:t>
            </a:r>
            <a:r>
              <a:rPr lang="en-US" sz="2000" dirty="0" smtClean="0"/>
              <a:t>reference in the country.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12976"/>
            <a:ext cx="2333754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12976"/>
            <a:ext cx="2166569" cy="3546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12976"/>
            <a:ext cx="2475378" cy="35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62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Best community engagement (</a:t>
            </a:r>
            <a:r>
              <a:rPr lang="en-US" dirty="0" err="1"/>
              <a:t>contd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3682752" cy="4873728"/>
          </a:xfrm>
        </p:spPr>
        <p:txBody>
          <a:bodyPr/>
          <a:lstStyle/>
          <a:p>
            <a:r>
              <a:rPr lang="en-US" dirty="0" smtClean="0"/>
              <a:t>Twitter interaction – generates debate and dialogue</a:t>
            </a:r>
          </a:p>
          <a:p>
            <a:r>
              <a:rPr lang="en-US" dirty="0" smtClean="0"/>
              <a:t>We might pick a thread of conversation from the community report to start a thread.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44824"/>
            <a:ext cx="478853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Best community engagement (</a:t>
            </a:r>
            <a:r>
              <a:rPr lang="en-US" dirty="0" err="1"/>
              <a:t>contd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4618856" cy="4369672"/>
          </a:xfrm>
        </p:spPr>
        <p:txBody>
          <a:bodyPr/>
          <a:lstStyle/>
          <a:p>
            <a:r>
              <a:rPr lang="en-US" dirty="0" smtClean="0"/>
              <a:t>Readers get awarded every month. Many of them also get </a:t>
            </a:r>
            <a:r>
              <a:rPr lang="en-US" dirty="0" err="1" smtClean="0"/>
              <a:t>recognised</a:t>
            </a:r>
            <a:r>
              <a:rPr lang="en-US" dirty="0" smtClean="0"/>
              <a:t> by the local municipal bodies for their efforts.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01737"/>
            <a:ext cx="3512711" cy="52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</TotalTime>
  <Words>541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Urban</vt:lpstr>
      <vt:lpstr> Best community engagement  through social media channels</vt:lpstr>
      <vt:lpstr>What do we do? And why?</vt:lpstr>
      <vt:lpstr>How does social media help?</vt:lpstr>
      <vt:lpstr>Best community engagement</vt:lpstr>
      <vt:lpstr>Best community engagement (contd)</vt:lpstr>
      <vt:lpstr>Best community engagement (contd)</vt:lpstr>
      <vt:lpstr>Best community engagement (contd)</vt:lpstr>
      <vt:lpstr>Best community engagement (contd)</vt:lpstr>
      <vt:lpstr>Best community engagement (contd)</vt:lpstr>
      <vt:lpstr>Best community engagement (contd)</vt:lpstr>
    </vt:vector>
  </TitlesOfParts>
  <Company>Al Nisr Publishing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Rabab L. Khan</dc:creator>
  <cp:lastModifiedBy>Rabab L. Khan</cp:lastModifiedBy>
  <cp:revision>18</cp:revision>
  <dcterms:created xsi:type="dcterms:W3CDTF">2012-07-15T09:30:10Z</dcterms:created>
  <dcterms:modified xsi:type="dcterms:W3CDTF">2012-07-15T14:47:55Z</dcterms:modified>
</cp:coreProperties>
</file>